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5" r:id="rId3"/>
    <p:sldId id="326" r:id="rId4"/>
    <p:sldId id="311" r:id="rId5"/>
    <p:sldId id="313" r:id="rId6"/>
    <p:sldId id="314" r:id="rId7"/>
    <p:sldId id="334" r:id="rId8"/>
    <p:sldId id="260" r:id="rId9"/>
    <p:sldId id="335" r:id="rId10"/>
    <p:sldId id="328" r:id="rId11"/>
    <p:sldId id="324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3A4F57-3FD4-46C1-81B0-2A284ABA26A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7922EB-BC5A-4FFD-8E07-A20D99BA7BA3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900" dirty="0" smtClean="0"/>
            <a:t>Capacitações e treinamentos</a:t>
          </a:r>
          <a:endParaRPr lang="pt-BR" sz="1900" dirty="0"/>
        </a:p>
      </dgm:t>
    </dgm:pt>
    <dgm:pt modelId="{83DA9794-F360-4AFA-BCCD-8B5550EAC0C0}" type="parTrans" cxnId="{19A66434-FF90-4E27-A091-A1F5D584F23D}">
      <dgm:prSet/>
      <dgm:spPr/>
      <dgm:t>
        <a:bodyPr/>
        <a:lstStyle/>
        <a:p>
          <a:endParaRPr lang="pt-BR"/>
        </a:p>
      </dgm:t>
    </dgm:pt>
    <dgm:pt modelId="{4845B554-1C23-4BA5-BBF2-FC63BA2CA56A}" type="sibTrans" cxnId="{19A66434-FF90-4E27-A091-A1F5D584F23D}">
      <dgm:prSet/>
      <dgm:spPr/>
      <dgm:t>
        <a:bodyPr/>
        <a:lstStyle/>
        <a:p>
          <a:endParaRPr lang="pt-BR"/>
        </a:p>
      </dgm:t>
    </dgm:pt>
    <dgm:pt modelId="{DBDFCC0E-06EE-4591-BCBC-6E0426862AF6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900" kern="1200" dirty="0" smtClean="0"/>
            <a:t>Assessorias e </a:t>
          </a:r>
          <a:r>
            <a:rPr lang="pt-BR" sz="18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orientações</a:t>
          </a:r>
          <a:endParaRPr lang="pt-BR" sz="18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143A7D0C-FBC7-4CF5-A769-6038B908B054}" type="parTrans" cxnId="{9E16B9A7-8AD3-4F4C-80CA-400F3E49C389}">
      <dgm:prSet/>
      <dgm:spPr/>
      <dgm:t>
        <a:bodyPr/>
        <a:lstStyle/>
        <a:p>
          <a:endParaRPr lang="pt-BR"/>
        </a:p>
      </dgm:t>
    </dgm:pt>
    <dgm:pt modelId="{871699E5-00B9-432A-ADDF-8D7327138C93}" type="sibTrans" cxnId="{9E16B9A7-8AD3-4F4C-80CA-400F3E49C389}">
      <dgm:prSet/>
      <dgm:spPr/>
      <dgm:t>
        <a:bodyPr/>
        <a:lstStyle/>
        <a:p>
          <a:endParaRPr lang="pt-BR"/>
        </a:p>
      </dgm:t>
    </dgm:pt>
    <dgm:pt modelId="{D51D2B10-0EBD-4DB6-BE99-2B6ED18E84A6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900" dirty="0" smtClean="0"/>
            <a:t>Realização de parcerias</a:t>
          </a:r>
          <a:endParaRPr lang="pt-BR" sz="1900" dirty="0"/>
        </a:p>
      </dgm:t>
    </dgm:pt>
    <dgm:pt modelId="{31B0F663-3A1A-471C-ACD1-DED5978D6154}" type="parTrans" cxnId="{D1B1BC2C-6D40-4F2B-A3F2-701076C69C81}">
      <dgm:prSet/>
      <dgm:spPr/>
      <dgm:t>
        <a:bodyPr/>
        <a:lstStyle/>
        <a:p>
          <a:endParaRPr lang="pt-BR"/>
        </a:p>
      </dgm:t>
    </dgm:pt>
    <dgm:pt modelId="{6D74244F-20D9-4C87-9784-C6067A5CFFD0}" type="sibTrans" cxnId="{D1B1BC2C-6D40-4F2B-A3F2-701076C69C81}">
      <dgm:prSet/>
      <dgm:spPr/>
      <dgm:t>
        <a:bodyPr/>
        <a:lstStyle/>
        <a:p>
          <a:endParaRPr lang="pt-BR"/>
        </a:p>
      </dgm:t>
    </dgm:pt>
    <dgm:pt modelId="{622E4CD4-E606-4E3A-BD0C-3EC65A4568AC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600" dirty="0" smtClean="0"/>
            <a:t>SES</a:t>
          </a:r>
          <a:endParaRPr lang="pt-BR" sz="1600" dirty="0"/>
        </a:p>
      </dgm:t>
    </dgm:pt>
    <dgm:pt modelId="{FE90913E-0CA8-4546-86E7-B5373FA5FC5E}" type="sibTrans" cxnId="{E15663F2-9017-44D1-8551-B13C5CA3A361}">
      <dgm:prSet/>
      <dgm:spPr/>
      <dgm:t>
        <a:bodyPr/>
        <a:lstStyle/>
        <a:p>
          <a:endParaRPr lang="pt-BR"/>
        </a:p>
      </dgm:t>
    </dgm:pt>
    <dgm:pt modelId="{076B8146-DAF8-4327-99EA-0FA6CBE7AB82}" type="parTrans" cxnId="{E15663F2-9017-44D1-8551-B13C5CA3A361}">
      <dgm:prSet/>
      <dgm:spPr/>
      <dgm:t>
        <a:bodyPr/>
        <a:lstStyle/>
        <a:p>
          <a:endParaRPr lang="pt-BR"/>
        </a:p>
      </dgm:t>
    </dgm:pt>
    <dgm:pt modelId="{42FA966E-2E13-4105-AD00-E39281C61751}" type="pres">
      <dgm:prSet presAssocID="{513A4F57-3FD4-46C1-81B0-2A284ABA26A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250E97B-5683-422E-9106-826F335CC5E4}" type="pres">
      <dgm:prSet presAssocID="{622E4CD4-E606-4E3A-BD0C-3EC65A4568AC}" presName="root1" presStyleCnt="0"/>
      <dgm:spPr/>
    </dgm:pt>
    <dgm:pt modelId="{C54E13C6-39E0-4362-AEDA-CF0C908C7BBD}" type="pres">
      <dgm:prSet presAssocID="{622E4CD4-E606-4E3A-BD0C-3EC65A4568AC}" presName="LevelOneTextNode" presStyleLbl="node0" presStyleIdx="0" presStyleCnt="1" custAng="5400000" custScaleX="153387" custScaleY="33173" custLinFactNeighborX="9247" custLinFactNeighborY="-1212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E6E8FCF-F013-4862-B34A-B2B2A757219A}" type="pres">
      <dgm:prSet presAssocID="{622E4CD4-E606-4E3A-BD0C-3EC65A4568AC}" presName="level2hierChild" presStyleCnt="0"/>
      <dgm:spPr/>
    </dgm:pt>
    <dgm:pt modelId="{9A555ADD-CF8D-4137-AC27-40B833E36E4D}" type="pres">
      <dgm:prSet presAssocID="{83DA9794-F360-4AFA-BCCD-8B5550EAC0C0}" presName="conn2-1" presStyleLbl="parChTrans1D2" presStyleIdx="0" presStyleCnt="3"/>
      <dgm:spPr/>
      <dgm:t>
        <a:bodyPr/>
        <a:lstStyle/>
        <a:p>
          <a:endParaRPr lang="pt-BR"/>
        </a:p>
      </dgm:t>
    </dgm:pt>
    <dgm:pt modelId="{90E41D61-4EB5-4763-BA51-7EEEEA370A8E}" type="pres">
      <dgm:prSet presAssocID="{83DA9794-F360-4AFA-BCCD-8B5550EAC0C0}" presName="connTx" presStyleLbl="parChTrans1D2" presStyleIdx="0" presStyleCnt="3"/>
      <dgm:spPr/>
      <dgm:t>
        <a:bodyPr/>
        <a:lstStyle/>
        <a:p>
          <a:endParaRPr lang="pt-BR"/>
        </a:p>
      </dgm:t>
    </dgm:pt>
    <dgm:pt modelId="{183BB295-2FD4-4760-A31C-32AC4F91A876}" type="pres">
      <dgm:prSet presAssocID="{9E7922EB-BC5A-4FFD-8E07-A20D99BA7BA3}" presName="root2" presStyleCnt="0"/>
      <dgm:spPr/>
    </dgm:pt>
    <dgm:pt modelId="{8250B055-C2C7-453A-AE2F-FC55D68F1102}" type="pres">
      <dgm:prSet presAssocID="{9E7922EB-BC5A-4FFD-8E07-A20D99BA7BA3}" presName="LevelTwoTextNode" presStyleLbl="node2" presStyleIdx="0" presStyleCnt="3" custScaleX="253831" custScaleY="138295" custLinFactNeighborX="4084" custLinFactNeighborY="-5143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C780C5C-7C94-47CE-A228-C87ADA8DC6A1}" type="pres">
      <dgm:prSet presAssocID="{9E7922EB-BC5A-4FFD-8E07-A20D99BA7BA3}" presName="level3hierChild" presStyleCnt="0"/>
      <dgm:spPr/>
    </dgm:pt>
    <dgm:pt modelId="{70C9ADA7-D864-4732-97AF-61765DC55477}" type="pres">
      <dgm:prSet presAssocID="{143A7D0C-FBC7-4CF5-A769-6038B908B054}" presName="conn2-1" presStyleLbl="parChTrans1D2" presStyleIdx="1" presStyleCnt="3"/>
      <dgm:spPr/>
      <dgm:t>
        <a:bodyPr/>
        <a:lstStyle/>
        <a:p>
          <a:endParaRPr lang="pt-BR"/>
        </a:p>
      </dgm:t>
    </dgm:pt>
    <dgm:pt modelId="{A917A0DE-785A-4FA8-996D-BE6F2B15716C}" type="pres">
      <dgm:prSet presAssocID="{143A7D0C-FBC7-4CF5-A769-6038B908B054}" presName="connTx" presStyleLbl="parChTrans1D2" presStyleIdx="1" presStyleCnt="3"/>
      <dgm:spPr/>
      <dgm:t>
        <a:bodyPr/>
        <a:lstStyle/>
        <a:p>
          <a:endParaRPr lang="pt-BR"/>
        </a:p>
      </dgm:t>
    </dgm:pt>
    <dgm:pt modelId="{50D95437-FB43-4A42-9748-9192EC919F7B}" type="pres">
      <dgm:prSet presAssocID="{DBDFCC0E-06EE-4591-BCBC-6E0426862AF6}" presName="root2" presStyleCnt="0"/>
      <dgm:spPr/>
    </dgm:pt>
    <dgm:pt modelId="{5DEFD683-ECFA-4D5E-9FAF-E7BC2ECECCAF}" type="pres">
      <dgm:prSet presAssocID="{DBDFCC0E-06EE-4591-BCBC-6E0426862AF6}" presName="LevelTwoTextNode" presStyleLbl="node2" presStyleIdx="1" presStyleCnt="3" custScaleX="247775" custScaleY="195020" custLinFactNeighborX="2278" custLinFactNeighborY="-580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1BF06B4-16B4-467D-B9A5-C4699D04C52C}" type="pres">
      <dgm:prSet presAssocID="{DBDFCC0E-06EE-4591-BCBC-6E0426862AF6}" presName="level3hierChild" presStyleCnt="0"/>
      <dgm:spPr/>
    </dgm:pt>
    <dgm:pt modelId="{AAFFEF9A-EC6D-4D73-92BC-212721F54203}" type="pres">
      <dgm:prSet presAssocID="{31B0F663-3A1A-471C-ACD1-DED5978D6154}" presName="conn2-1" presStyleLbl="parChTrans1D2" presStyleIdx="2" presStyleCnt="3"/>
      <dgm:spPr/>
      <dgm:t>
        <a:bodyPr/>
        <a:lstStyle/>
        <a:p>
          <a:endParaRPr lang="pt-BR"/>
        </a:p>
      </dgm:t>
    </dgm:pt>
    <dgm:pt modelId="{AF0AF5EC-37C1-4F5F-8352-67ADC56017EC}" type="pres">
      <dgm:prSet presAssocID="{31B0F663-3A1A-471C-ACD1-DED5978D6154}" presName="connTx" presStyleLbl="parChTrans1D2" presStyleIdx="2" presStyleCnt="3"/>
      <dgm:spPr/>
      <dgm:t>
        <a:bodyPr/>
        <a:lstStyle/>
        <a:p>
          <a:endParaRPr lang="pt-BR"/>
        </a:p>
      </dgm:t>
    </dgm:pt>
    <dgm:pt modelId="{A8632FBE-6D28-41BD-89D8-E7C9268C91D8}" type="pres">
      <dgm:prSet presAssocID="{D51D2B10-0EBD-4DB6-BE99-2B6ED18E84A6}" presName="root2" presStyleCnt="0"/>
      <dgm:spPr/>
    </dgm:pt>
    <dgm:pt modelId="{8F643898-5890-4B56-9FBB-1A1B73F04D7A}" type="pres">
      <dgm:prSet presAssocID="{D51D2B10-0EBD-4DB6-BE99-2B6ED18E84A6}" presName="LevelTwoTextNode" presStyleLbl="node2" presStyleIdx="2" presStyleCnt="3" custScaleX="252683" custScaleY="153143" custLinFactNeighborX="2997" custLinFactNeighborY="-3787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9A29579-5324-44C8-9105-257C24CA18FD}" type="pres">
      <dgm:prSet presAssocID="{D51D2B10-0EBD-4DB6-BE99-2B6ED18E84A6}" presName="level3hierChild" presStyleCnt="0"/>
      <dgm:spPr/>
    </dgm:pt>
  </dgm:ptLst>
  <dgm:cxnLst>
    <dgm:cxn modelId="{6A00DDB1-3B8F-4781-9070-DD00202A7706}" type="presOf" srcId="{143A7D0C-FBC7-4CF5-A769-6038B908B054}" destId="{A917A0DE-785A-4FA8-996D-BE6F2B15716C}" srcOrd="1" destOrd="0" presId="urn:microsoft.com/office/officeart/2008/layout/HorizontalMultiLevelHierarchy"/>
    <dgm:cxn modelId="{E15663F2-9017-44D1-8551-B13C5CA3A361}" srcId="{513A4F57-3FD4-46C1-81B0-2A284ABA26A9}" destId="{622E4CD4-E606-4E3A-BD0C-3EC65A4568AC}" srcOrd="0" destOrd="0" parTransId="{076B8146-DAF8-4327-99EA-0FA6CBE7AB82}" sibTransId="{FE90913E-0CA8-4546-86E7-B5373FA5FC5E}"/>
    <dgm:cxn modelId="{2E117CAD-BEE2-4815-995B-20416CCC660A}" type="presOf" srcId="{9E7922EB-BC5A-4FFD-8E07-A20D99BA7BA3}" destId="{8250B055-C2C7-453A-AE2F-FC55D68F1102}" srcOrd="0" destOrd="0" presId="urn:microsoft.com/office/officeart/2008/layout/HorizontalMultiLevelHierarchy"/>
    <dgm:cxn modelId="{3121B16F-2F5B-4340-9D29-BFBD4E104592}" type="presOf" srcId="{DBDFCC0E-06EE-4591-BCBC-6E0426862AF6}" destId="{5DEFD683-ECFA-4D5E-9FAF-E7BC2ECECCAF}" srcOrd="0" destOrd="0" presId="urn:microsoft.com/office/officeart/2008/layout/HorizontalMultiLevelHierarchy"/>
    <dgm:cxn modelId="{19A66434-FF90-4E27-A091-A1F5D584F23D}" srcId="{622E4CD4-E606-4E3A-BD0C-3EC65A4568AC}" destId="{9E7922EB-BC5A-4FFD-8E07-A20D99BA7BA3}" srcOrd="0" destOrd="0" parTransId="{83DA9794-F360-4AFA-BCCD-8B5550EAC0C0}" sibTransId="{4845B554-1C23-4BA5-BBF2-FC63BA2CA56A}"/>
    <dgm:cxn modelId="{8F8E40F9-7A4A-4F06-91F4-0E6CEFC47005}" type="presOf" srcId="{31B0F663-3A1A-471C-ACD1-DED5978D6154}" destId="{AAFFEF9A-EC6D-4D73-92BC-212721F54203}" srcOrd="0" destOrd="0" presId="urn:microsoft.com/office/officeart/2008/layout/HorizontalMultiLevelHierarchy"/>
    <dgm:cxn modelId="{8E5136D0-12CF-4C19-B9B9-0CA68391137E}" type="presOf" srcId="{83DA9794-F360-4AFA-BCCD-8B5550EAC0C0}" destId="{90E41D61-4EB5-4763-BA51-7EEEEA370A8E}" srcOrd="1" destOrd="0" presId="urn:microsoft.com/office/officeart/2008/layout/HorizontalMultiLevelHierarchy"/>
    <dgm:cxn modelId="{74741E77-D842-49D9-80DB-D25C2CDD35DC}" type="presOf" srcId="{513A4F57-3FD4-46C1-81B0-2A284ABA26A9}" destId="{42FA966E-2E13-4105-AD00-E39281C61751}" srcOrd="0" destOrd="0" presId="urn:microsoft.com/office/officeart/2008/layout/HorizontalMultiLevelHierarchy"/>
    <dgm:cxn modelId="{D489B1EE-EFFF-4002-AD5F-7E3227B6DB17}" type="presOf" srcId="{622E4CD4-E606-4E3A-BD0C-3EC65A4568AC}" destId="{C54E13C6-39E0-4362-AEDA-CF0C908C7BBD}" srcOrd="0" destOrd="0" presId="urn:microsoft.com/office/officeart/2008/layout/HorizontalMultiLevelHierarchy"/>
    <dgm:cxn modelId="{19677284-0DA8-4D5F-B3D4-3F461D936870}" type="presOf" srcId="{31B0F663-3A1A-471C-ACD1-DED5978D6154}" destId="{AF0AF5EC-37C1-4F5F-8352-67ADC56017EC}" srcOrd="1" destOrd="0" presId="urn:microsoft.com/office/officeart/2008/layout/HorizontalMultiLevelHierarchy"/>
    <dgm:cxn modelId="{FEEA51AC-CA57-44F4-A96E-B2C92296609E}" type="presOf" srcId="{83DA9794-F360-4AFA-BCCD-8B5550EAC0C0}" destId="{9A555ADD-CF8D-4137-AC27-40B833E36E4D}" srcOrd="0" destOrd="0" presId="urn:microsoft.com/office/officeart/2008/layout/HorizontalMultiLevelHierarchy"/>
    <dgm:cxn modelId="{BB542FD8-1091-46BE-886B-86460910BC63}" type="presOf" srcId="{143A7D0C-FBC7-4CF5-A769-6038B908B054}" destId="{70C9ADA7-D864-4732-97AF-61765DC55477}" srcOrd="0" destOrd="0" presId="urn:microsoft.com/office/officeart/2008/layout/HorizontalMultiLevelHierarchy"/>
    <dgm:cxn modelId="{D1B1BC2C-6D40-4F2B-A3F2-701076C69C81}" srcId="{622E4CD4-E606-4E3A-BD0C-3EC65A4568AC}" destId="{D51D2B10-0EBD-4DB6-BE99-2B6ED18E84A6}" srcOrd="2" destOrd="0" parTransId="{31B0F663-3A1A-471C-ACD1-DED5978D6154}" sibTransId="{6D74244F-20D9-4C87-9784-C6067A5CFFD0}"/>
    <dgm:cxn modelId="{9E16B9A7-8AD3-4F4C-80CA-400F3E49C389}" srcId="{622E4CD4-E606-4E3A-BD0C-3EC65A4568AC}" destId="{DBDFCC0E-06EE-4591-BCBC-6E0426862AF6}" srcOrd="1" destOrd="0" parTransId="{143A7D0C-FBC7-4CF5-A769-6038B908B054}" sibTransId="{871699E5-00B9-432A-ADDF-8D7327138C93}"/>
    <dgm:cxn modelId="{34D5DCAF-5E1E-4E16-A39A-A54D53A5C936}" type="presOf" srcId="{D51D2B10-0EBD-4DB6-BE99-2B6ED18E84A6}" destId="{8F643898-5890-4B56-9FBB-1A1B73F04D7A}" srcOrd="0" destOrd="0" presId="urn:microsoft.com/office/officeart/2008/layout/HorizontalMultiLevelHierarchy"/>
    <dgm:cxn modelId="{F7BA798B-122E-47CF-A63C-FF54FA96795E}" type="presParOf" srcId="{42FA966E-2E13-4105-AD00-E39281C61751}" destId="{2250E97B-5683-422E-9106-826F335CC5E4}" srcOrd="0" destOrd="0" presId="urn:microsoft.com/office/officeart/2008/layout/HorizontalMultiLevelHierarchy"/>
    <dgm:cxn modelId="{701F710A-C94E-4313-84F1-068C9E51EDAB}" type="presParOf" srcId="{2250E97B-5683-422E-9106-826F335CC5E4}" destId="{C54E13C6-39E0-4362-AEDA-CF0C908C7BBD}" srcOrd="0" destOrd="0" presId="urn:microsoft.com/office/officeart/2008/layout/HorizontalMultiLevelHierarchy"/>
    <dgm:cxn modelId="{76B4092C-0648-472B-8E37-3ECE0BCA1D89}" type="presParOf" srcId="{2250E97B-5683-422E-9106-826F335CC5E4}" destId="{CE6E8FCF-F013-4862-B34A-B2B2A757219A}" srcOrd="1" destOrd="0" presId="urn:microsoft.com/office/officeart/2008/layout/HorizontalMultiLevelHierarchy"/>
    <dgm:cxn modelId="{40BA3ACC-9C5A-4EDD-85D9-DF7E8C04FC98}" type="presParOf" srcId="{CE6E8FCF-F013-4862-B34A-B2B2A757219A}" destId="{9A555ADD-CF8D-4137-AC27-40B833E36E4D}" srcOrd="0" destOrd="0" presId="urn:microsoft.com/office/officeart/2008/layout/HorizontalMultiLevelHierarchy"/>
    <dgm:cxn modelId="{DD6EC829-9D3F-4508-A8E4-AA83F9B522E5}" type="presParOf" srcId="{9A555ADD-CF8D-4137-AC27-40B833E36E4D}" destId="{90E41D61-4EB5-4763-BA51-7EEEEA370A8E}" srcOrd="0" destOrd="0" presId="urn:microsoft.com/office/officeart/2008/layout/HorizontalMultiLevelHierarchy"/>
    <dgm:cxn modelId="{F80FD45F-A5C2-4AEB-A753-079DB07BA2F7}" type="presParOf" srcId="{CE6E8FCF-F013-4862-B34A-B2B2A757219A}" destId="{183BB295-2FD4-4760-A31C-32AC4F91A876}" srcOrd="1" destOrd="0" presId="urn:microsoft.com/office/officeart/2008/layout/HorizontalMultiLevelHierarchy"/>
    <dgm:cxn modelId="{41630ED9-13FA-4DE6-9C5C-A22C3CE4395A}" type="presParOf" srcId="{183BB295-2FD4-4760-A31C-32AC4F91A876}" destId="{8250B055-C2C7-453A-AE2F-FC55D68F1102}" srcOrd="0" destOrd="0" presId="urn:microsoft.com/office/officeart/2008/layout/HorizontalMultiLevelHierarchy"/>
    <dgm:cxn modelId="{65778AFA-ADCA-4575-9AE5-6B7A7B21247D}" type="presParOf" srcId="{183BB295-2FD4-4760-A31C-32AC4F91A876}" destId="{DC780C5C-7C94-47CE-A228-C87ADA8DC6A1}" srcOrd="1" destOrd="0" presId="urn:microsoft.com/office/officeart/2008/layout/HorizontalMultiLevelHierarchy"/>
    <dgm:cxn modelId="{673C8AC8-8B63-48F1-A6FD-B2C6E3766885}" type="presParOf" srcId="{CE6E8FCF-F013-4862-B34A-B2B2A757219A}" destId="{70C9ADA7-D864-4732-97AF-61765DC55477}" srcOrd="2" destOrd="0" presId="urn:microsoft.com/office/officeart/2008/layout/HorizontalMultiLevelHierarchy"/>
    <dgm:cxn modelId="{C36D335F-C976-45A2-9592-C9DE6BFC46EB}" type="presParOf" srcId="{70C9ADA7-D864-4732-97AF-61765DC55477}" destId="{A917A0DE-785A-4FA8-996D-BE6F2B15716C}" srcOrd="0" destOrd="0" presId="urn:microsoft.com/office/officeart/2008/layout/HorizontalMultiLevelHierarchy"/>
    <dgm:cxn modelId="{E8729823-49F0-429B-8FA1-52D72D4EB9A2}" type="presParOf" srcId="{CE6E8FCF-F013-4862-B34A-B2B2A757219A}" destId="{50D95437-FB43-4A42-9748-9192EC919F7B}" srcOrd="3" destOrd="0" presId="urn:microsoft.com/office/officeart/2008/layout/HorizontalMultiLevelHierarchy"/>
    <dgm:cxn modelId="{3FA3A6CE-5E6F-479F-A29F-3EFB06E15DCE}" type="presParOf" srcId="{50D95437-FB43-4A42-9748-9192EC919F7B}" destId="{5DEFD683-ECFA-4D5E-9FAF-E7BC2ECECCAF}" srcOrd="0" destOrd="0" presId="urn:microsoft.com/office/officeart/2008/layout/HorizontalMultiLevelHierarchy"/>
    <dgm:cxn modelId="{C3CDB380-0B8D-4042-9443-D84E85352884}" type="presParOf" srcId="{50D95437-FB43-4A42-9748-9192EC919F7B}" destId="{31BF06B4-16B4-467D-B9A5-C4699D04C52C}" srcOrd="1" destOrd="0" presId="urn:microsoft.com/office/officeart/2008/layout/HorizontalMultiLevelHierarchy"/>
    <dgm:cxn modelId="{36671748-4213-456F-B39F-1B1B24B67A8F}" type="presParOf" srcId="{CE6E8FCF-F013-4862-B34A-B2B2A757219A}" destId="{AAFFEF9A-EC6D-4D73-92BC-212721F54203}" srcOrd="4" destOrd="0" presId="urn:microsoft.com/office/officeart/2008/layout/HorizontalMultiLevelHierarchy"/>
    <dgm:cxn modelId="{BA193942-304F-4B76-975C-094DB16B1538}" type="presParOf" srcId="{AAFFEF9A-EC6D-4D73-92BC-212721F54203}" destId="{AF0AF5EC-37C1-4F5F-8352-67ADC56017EC}" srcOrd="0" destOrd="0" presId="urn:microsoft.com/office/officeart/2008/layout/HorizontalMultiLevelHierarchy"/>
    <dgm:cxn modelId="{E36B059C-B73B-4900-9242-18C20C42BCDD}" type="presParOf" srcId="{CE6E8FCF-F013-4862-B34A-B2B2A757219A}" destId="{A8632FBE-6D28-41BD-89D8-E7C9268C91D8}" srcOrd="5" destOrd="0" presId="urn:microsoft.com/office/officeart/2008/layout/HorizontalMultiLevelHierarchy"/>
    <dgm:cxn modelId="{3741ED35-F258-494F-A5DB-A02D305DDE09}" type="presParOf" srcId="{A8632FBE-6D28-41BD-89D8-E7C9268C91D8}" destId="{8F643898-5890-4B56-9FBB-1A1B73F04D7A}" srcOrd="0" destOrd="0" presId="urn:microsoft.com/office/officeart/2008/layout/HorizontalMultiLevelHierarchy"/>
    <dgm:cxn modelId="{BD8C5402-F196-47C5-B4B3-D9DF70ED2C38}" type="presParOf" srcId="{A8632FBE-6D28-41BD-89D8-E7C9268C91D8}" destId="{69A29579-5324-44C8-9105-257C24CA18F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3A4F57-3FD4-46C1-81B0-2A284ABA26A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22E4CD4-E606-4E3A-BD0C-3EC65A4568AC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600" dirty="0" smtClean="0"/>
            <a:t>SMS</a:t>
          </a:r>
          <a:endParaRPr lang="pt-BR" sz="1600" dirty="0"/>
        </a:p>
      </dgm:t>
    </dgm:pt>
    <dgm:pt modelId="{076B8146-DAF8-4327-99EA-0FA6CBE7AB82}" type="parTrans" cxnId="{E15663F2-9017-44D1-8551-B13C5CA3A361}">
      <dgm:prSet/>
      <dgm:spPr/>
      <dgm:t>
        <a:bodyPr/>
        <a:lstStyle/>
        <a:p>
          <a:endParaRPr lang="pt-BR"/>
        </a:p>
      </dgm:t>
    </dgm:pt>
    <dgm:pt modelId="{FE90913E-0CA8-4546-86E7-B5373FA5FC5E}" type="sibTrans" cxnId="{E15663F2-9017-44D1-8551-B13C5CA3A361}">
      <dgm:prSet/>
      <dgm:spPr/>
      <dgm:t>
        <a:bodyPr/>
        <a:lstStyle/>
        <a:p>
          <a:endParaRPr lang="pt-BR"/>
        </a:p>
      </dgm:t>
    </dgm:pt>
    <dgm:pt modelId="{9E7922EB-BC5A-4FFD-8E07-A20D99BA7BA3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800" dirty="0" smtClean="0"/>
            <a:t>Realizar a investigação de </a:t>
          </a:r>
          <a:r>
            <a:rPr lang="pt-BR" sz="1800" b="1" u="sng" dirty="0" smtClean="0"/>
            <a:t>toda</a:t>
          </a:r>
          <a:r>
            <a:rPr lang="pt-BR" sz="1800" dirty="0" smtClean="0"/>
            <a:t> epizootia suspeita</a:t>
          </a:r>
          <a:endParaRPr lang="pt-BR" sz="1800" dirty="0"/>
        </a:p>
      </dgm:t>
    </dgm:pt>
    <dgm:pt modelId="{83DA9794-F360-4AFA-BCCD-8B5550EAC0C0}" type="parTrans" cxnId="{19A66434-FF90-4E27-A091-A1F5D584F23D}">
      <dgm:prSet/>
      <dgm:spPr/>
      <dgm:t>
        <a:bodyPr/>
        <a:lstStyle/>
        <a:p>
          <a:endParaRPr lang="pt-BR"/>
        </a:p>
      </dgm:t>
    </dgm:pt>
    <dgm:pt modelId="{4845B554-1C23-4BA5-BBF2-FC63BA2CA56A}" type="sibTrans" cxnId="{19A66434-FF90-4E27-A091-A1F5D584F23D}">
      <dgm:prSet/>
      <dgm:spPr/>
      <dgm:t>
        <a:bodyPr/>
        <a:lstStyle/>
        <a:p>
          <a:endParaRPr lang="pt-BR"/>
        </a:p>
      </dgm:t>
    </dgm:pt>
    <dgm:pt modelId="{DBDFCC0E-06EE-4591-BCBC-6E0426862AF6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800" dirty="0" smtClean="0"/>
            <a:t>Fornecimento de </a:t>
          </a:r>
          <a:r>
            <a:rPr lang="pt-BR" sz="1800" dirty="0" err="1" smtClean="0"/>
            <a:t>EPI´</a:t>
          </a:r>
          <a:r>
            <a:rPr lang="pt-BR" sz="1800" dirty="0" smtClean="0"/>
            <a:t>s</a:t>
          </a:r>
          <a:endParaRPr lang="pt-BR" sz="1800" dirty="0"/>
        </a:p>
      </dgm:t>
    </dgm:pt>
    <dgm:pt modelId="{871699E5-00B9-432A-ADDF-8D7327138C93}" type="sibTrans" cxnId="{9E16B9A7-8AD3-4F4C-80CA-400F3E49C389}">
      <dgm:prSet/>
      <dgm:spPr/>
      <dgm:t>
        <a:bodyPr/>
        <a:lstStyle/>
        <a:p>
          <a:endParaRPr lang="pt-BR"/>
        </a:p>
      </dgm:t>
    </dgm:pt>
    <dgm:pt modelId="{143A7D0C-FBC7-4CF5-A769-6038B908B054}" type="parTrans" cxnId="{9E16B9A7-8AD3-4F4C-80CA-400F3E49C389}">
      <dgm:prSet/>
      <dgm:spPr/>
      <dgm:t>
        <a:bodyPr/>
        <a:lstStyle/>
        <a:p>
          <a:endParaRPr lang="pt-BR"/>
        </a:p>
      </dgm:t>
    </dgm:pt>
    <dgm:pt modelId="{D51D2B10-0EBD-4DB6-BE99-2B6ED18E84A6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800" dirty="0" smtClean="0"/>
            <a:t>Execução da logística para realização das necropsias ou coletas de amostras de PNH (apoio técnico, deslocamento ao local da epizootia e transporte)</a:t>
          </a:r>
          <a:endParaRPr lang="pt-BR" sz="1800" dirty="0"/>
        </a:p>
      </dgm:t>
    </dgm:pt>
    <dgm:pt modelId="{6D74244F-20D9-4C87-9784-C6067A5CFFD0}" type="sibTrans" cxnId="{D1B1BC2C-6D40-4F2B-A3F2-701076C69C81}">
      <dgm:prSet/>
      <dgm:spPr/>
      <dgm:t>
        <a:bodyPr/>
        <a:lstStyle/>
        <a:p>
          <a:endParaRPr lang="pt-BR"/>
        </a:p>
      </dgm:t>
    </dgm:pt>
    <dgm:pt modelId="{31B0F663-3A1A-471C-ACD1-DED5978D6154}" type="parTrans" cxnId="{D1B1BC2C-6D40-4F2B-A3F2-701076C69C81}">
      <dgm:prSet/>
      <dgm:spPr/>
      <dgm:t>
        <a:bodyPr/>
        <a:lstStyle/>
        <a:p>
          <a:endParaRPr lang="pt-BR"/>
        </a:p>
      </dgm:t>
    </dgm:pt>
    <dgm:pt modelId="{42FA966E-2E13-4105-AD00-E39281C61751}" type="pres">
      <dgm:prSet presAssocID="{513A4F57-3FD4-46C1-81B0-2A284ABA26A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250E97B-5683-422E-9106-826F335CC5E4}" type="pres">
      <dgm:prSet presAssocID="{622E4CD4-E606-4E3A-BD0C-3EC65A4568AC}" presName="root1" presStyleCnt="0"/>
      <dgm:spPr/>
    </dgm:pt>
    <dgm:pt modelId="{C54E13C6-39E0-4362-AEDA-CF0C908C7BBD}" type="pres">
      <dgm:prSet presAssocID="{622E4CD4-E606-4E3A-BD0C-3EC65A4568AC}" presName="LevelOneTextNode" presStyleLbl="node0" presStyleIdx="0" presStyleCnt="1" custAng="5400000" custScaleX="321784" custScaleY="62110" custLinFactNeighborX="-51701" custLinFactNeighborY="-1767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E6E8FCF-F013-4862-B34A-B2B2A757219A}" type="pres">
      <dgm:prSet presAssocID="{622E4CD4-E606-4E3A-BD0C-3EC65A4568AC}" presName="level2hierChild" presStyleCnt="0"/>
      <dgm:spPr/>
    </dgm:pt>
    <dgm:pt modelId="{9A555ADD-CF8D-4137-AC27-40B833E36E4D}" type="pres">
      <dgm:prSet presAssocID="{83DA9794-F360-4AFA-BCCD-8B5550EAC0C0}" presName="conn2-1" presStyleLbl="parChTrans1D2" presStyleIdx="0" presStyleCnt="3"/>
      <dgm:spPr/>
      <dgm:t>
        <a:bodyPr/>
        <a:lstStyle/>
        <a:p>
          <a:endParaRPr lang="pt-BR"/>
        </a:p>
      </dgm:t>
    </dgm:pt>
    <dgm:pt modelId="{90E41D61-4EB5-4763-BA51-7EEEEA370A8E}" type="pres">
      <dgm:prSet presAssocID="{83DA9794-F360-4AFA-BCCD-8B5550EAC0C0}" presName="connTx" presStyleLbl="parChTrans1D2" presStyleIdx="0" presStyleCnt="3"/>
      <dgm:spPr/>
      <dgm:t>
        <a:bodyPr/>
        <a:lstStyle/>
        <a:p>
          <a:endParaRPr lang="pt-BR"/>
        </a:p>
      </dgm:t>
    </dgm:pt>
    <dgm:pt modelId="{183BB295-2FD4-4760-A31C-32AC4F91A876}" type="pres">
      <dgm:prSet presAssocID="{9E7922EB-BC5A-4FFD-8E07-A20D99BA7BA3}" presName="root2" presStyleCnt="0"/>
      <dgm:spPr/>
    </dgm:pt>
    <dgm:pt modelId="{8250B055-C2C7-453A-AE2F-FC55D68F1102}" type="pres">
      <dgm:prSet presAssocID="{9E7922EB-BC5A-4FFD-8E07-A20D99BA7BA3}" presName="LevelTwoTextNode" presStyleLbl="node2" presStyleIdx="0" presStyleCnt="3" custAng="10800000" custFlipVert="1" custScaleX="582019" custScaleY="491827" custLinFactNeighborX="1402" custLinFactNeighborY="-5209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C780C5C-7C94-47CE-A228-C87ADA8DC6A1}" type="pres">
      <dgm:prSet presAssocID="{9E7922EB-BC5A-4FFD-8E07-A20D99BA7BA3}" presName="level3hierChild" presStyleCnt="0"/>
      <dgm:spPr/>
    </dgm:pt>
    <dgm:pt modelId="{70C9ADA7-D864-4732-97AF-61765DC55477}" type="pres">
      <dgm:prSet presAssocID="{143A7D0C-FBC7-4CF5-A769-6038B908B054}" presName="conn2-1" presStyleLbl="parChTrans1D2" presStyleIdx="1" presStyleCnt="3"/>
      <dgm:spPr/>
      <dgm:t>
        <a:bodyPr/>
        <a:lstStyle/>
        <a:p>
          <a:endParaRPr lang="pt-BR"/>
        </a:p>
      </dgm:t>
    </dgm:pt>
    <dgm:pt modelId="{A917A0DE-785A-4FA8-996D-BE6F2B15716C}" type="pres">
      <dgm:prSet presAssocID="{143A7D0C-FBC7-4CF5-A769-6038B908B054}" presName="connTx" presStyleLbl="parChTrans1D2" presStyleIdx="1" presStyleCnt="3"/>
      <dgm:spPr/>
      <dgm:t>
        <a:bodyPr/>
        <a:lstStyle/>
        <a:p>
          <a:endParaRPr lang="pt-BR"/>
        </a:p>
      </dgm:t>
    </dgm:pt>
    <dgm:pt modelId="{50D95437-FB43-4A42-9748-9192EC919F7B}" type="pres">
      <dgm:prSet presAssocID="{DBDFCC0E-06EE-4591-BCBC-6E0426862AF6}" presName="root2" presStyleCnt="0"/>
      <dgm:spPr/>
    </dgm:pt>
    <dgm:pt modelId="{5DEFD683-ECFA-4D5E-9FAF-E7BC2ECECCAF}" type="pres">
      <dgm:prSet presAssocID="{DBDFCC0E-06EE-4591-BCBC-6E0426862AF6}" presName="LevelTwoTextNode" presStyleLbl="node2" presStyleIdx="1" presStyleCnt="3" custScaleX="583028" custScaleY="318940" custLinFactNeighborX="4926" custLinFactNeighborY="-4341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1BF06B4-16B4-467D-B9A5-C4699D04C52C}" type="pres">
      <dgm:prSet presAssocID="{DBDFCC0E-06EE-4591-BCBC-6E0426862AF6}" presName="level3hierChild" presStyleCnt="0"/>
      <dgm:spPr/>
    </dgm:pt>
    <dgm:pt modelId="{AAFFEF9A-EC6D-4D73-92BC-212721F54203}" type="pres">
      <dgm:prSet presAssocID="{31B0F663-3A1A-471C-ACD1-DED5978D6154}" presName="conn2-1" presStyleLbl="parChTrans1D2" presStyleIdx="2" presStyleCnt="3"/>
      <dgm:spPr/>
      <dgm:t>
        <a:bodyPr/>
        <a:lstStyle/>
        <a:p>
          <a:endParaRPr lang="pt-BR"/>
        </a:p>
      </dgm:t>
    </dgm:pt>
    <dgm:pt modelId="{AF0AF5EC-37C1-4F5F-8352-67ADC56017EC}" type="pres">
      <dgm:prSet presAssocID="{31B0F663-3A1A-471C-ACD1-DED5978D6154}" presName="connTx" presStyleLbl="parChTrans1D2" presStyleIdx="2" presStyleCnt="3"/>
      <dgm:spPr/>
      <dgm:t>
        <a:bodyPr/>
        <a:lstStyle/>
        <a:p>
          <a:endParaRPr lang="pt-BR"/>
        </a:p>
      </dgm:t>
    </dgm:pt>
    <dgm:pt modelId="{A8632FBE-6D28-41BD-89D8-E7C9268C91D8}" type="pres">
      <dgm:prSet presAssocID="{D51D2B10-0EBD-4DB6-BE99-2B6ED18E84A6}" presName="root2" presStyleCnt="0"/>
      <dgm:spPr/>
    </dgm:pt>
    <dgm:pt modelId="{8F643898-5890-4B56-9FBB-1A1B73F04D7A}" type="pres">
      <dgm:prSet presAssocID="{D51D2B10-0EBD-4DB6-BE99-2B6ED18E84A6}" presName="LevelTwoTextNode" presStyleLbl="node2" presStyleIdx="2" presStyleCnt="3" custScaleX="589712" custScaleY="585267" custLinFactNeighborX="790" custLinFactNeighborY="-546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9A29579-5324-44C8-9105-257C24CA18FD}" type="pres">
      <dgm:prSet presAssocID="{D51D2B10-0EBD-4DB6-BE99-2B6ED18E84A6}" presName="level3hierChild" presStyleCnt="0"/>
      <dgm:spPr/>
    </dgm:pt>
  </dgm:ptLst>
  <dgm:cxnLst>
    <dgm:cxn modelId="{D5E8C9E8-C9E7-4C77-A1AA-EA18CCD1B6DD}" type="presOf" srcId="{31B0F663-3A1A-471C-ACD1-DED5978D6154}" destId="{AF0AF5EC-37C1-4F5F-8352-67ADC56017EC}" srcOrd="1" destOrd="0" presId="urn:microsoft.com/office/officeart/2008/layout/HorizontalMultiLevelHierarchy"/>
    <dgm:cxn modelId="{159ABA62-385C-4F42-A250-6A2E553A0A5D}" type="presOf" srcId="{143A7D0C-FBC7-4CF5-A769-6038B908B054}" destId="{70C9ADA7-D864-4732-97AF-61765DC55477}" srcOrd="0" destOrd="0" presId="urn:microsoft.com/office/officeart/2008/layout/HorizontalMultiLevelHierarchy"/>
    <dgm:cxn modelId="{E15663F2-9017-44D1-8551-B13C5CA3A361}" srcId="{513A4F57-3FD4-46C1-81B0-2A284ABA26A9}" destId="{622E4CD4-E606-4E3A-BD0C-3EC65A4568AC}" srcOrd="0" destOrd="0" parTransId="{076B8146-DAF8-4327-99EA-0FA6CBE7AB82}" sibTransId="{FE90913E-0CA8-4546-86E7-B5373FA5FC5E}"/>
    <dgm:cxn modelId="{6AF59557-36E6-4DDE-AE89-707E2FD03EF0}" type="presOf" srcId="{9E7922EB-BC5A-4FFD-8E07-A20D99BA7BA3}" destId="{8250B055-C2C7-453A-AE2F-FC55D68F1102}" srcOrd="0" destOrd="0" presId="urn:microsoft.com/office/officeart/2008/layout/HorizontalMultiLevelHierarchy"/>
    <dgm:cxn modelId="{19A66434-FF90-4E27-A091-A1F5D584F23D}" srcId="{622E4CD4-E606-4E3A-BD0C-3EC65A4568AC}" destId="{9E7922EB-BC5A-4FFD-8E07-A20D99BA7BA3}" srcOrd="0" destOrd="0" parTransId="{83DA9794-F360-4AFA-BCCD-8B5550EAC0C0}" sibTransId="{4845B554-1C23-4BA5-BBF2-FC63BA2CA56A}"/>
    <dgm:cxn modelId="{F0ED799C-8B94-4B76-A897-D2BBD431985C}" type="presOf" srcId="{DBDFCC0E-06EE-4591-BCBC-6E0426862AF6}" destId="{5DEFD683-ECFA-4D5E-9FAF-E7BC2ECECCAF}" srcOrd="0" destOrd="0" presId="urn:microsoft.com/office/officeart/2008/layout/HorizontalMultiLevelHierarchy"/>
    <dgm:cxn modelId="{393BDFD5-5289-4E6A-9E9A-84DEBA828E6D}" type="presOf" srcId="{143A7D0C-FBC7-4CF5-A769-6038B908B054}" destId="{A917A0DE-785A-4FA8-996D-BE6F2B15716C}" srcOrd="1" destOrd="0" presId="urn:microsoft.com/office/officeart/2008/layout/HorizontalMultiLevelHierarchy"/>
    <dgm:cxn modelId="{AA10352E-974B-495E-9853-0CE60E3BB5BA}" type="presOf" srcId="{513A4F57-3FD4-46C1-81B0-2A284ABA26A9}" destId="{42FA966E-2E13-4105-AD00-E39281C61751}" srcOrd="0" destOrd="0" presId="urn:microsoft.com/office/officeart/2008/layout/HorizontalMultiLevelHierarchy"/>
    <dgm:cxn modelId="{1D424782-C523-43E1-9817-979A8B9204C7}" type="presOf" srcId="{31B0F663-3A1A-471C-ACD1-DED5978D6154}" destId="{AAFFEF9A-EC6D-4D73-92BC-212721F54203}" srcOrd="0" destOrd="0" presId="urn:microsoft.com/office/officeart/2008/layout/HorizontalMultiLevelHierarchy"/>
    <dgm:cxn modelId="{14C3102B-EC9D-405C-AB9C-E8CF5A470D30}" type="presOf" srcId="{83DA9794-F360-4AFA-BCCD-8B5550EAC0C0}" destId="{9A555ADD-CF8D-4137-AC27-40B833E36E4D}" srcOrd="0" destOrd="0" presId="urn:microsoft.com/office/officeart/2008/layout/HorizontalMultiLevelHierarchy"/>
    <dgm:cxn modelId="{15524F1F-91F1-48E7-B7EE-B2838B1FE1C9}" type="presOf" srcId="{83DA9794-F360-4AFA-BCCD-8B5550EAC0C0}" destId="{90E41D61-4EB5-4763-BA51-7EEEEA370A8E}" srcOrd="1" destOrd="0" presId="urn:microsoft.com/office/officeart/2008/layout/HorizontalMultiLevelHierarchy"/>
    <dgm:cxn modelId="{7AAA0A5C-56AE-44A3-B12B-56B93AF447BA}" type="presOf" srcId="{D51D2B10-0EBD-4DB6-BE99-2B6ED18E84A6}" destId="{8F643898-5890-4B56-9FBB-1A1B73F04D7A}" srcOrd="0" destOrd="0" presId="urn:microsoft.com/office/officeart/2008/layout/HorizontalMultiLevelHierarchy"/>
    <dgm:cxn modelId="{D1B1BC2C-6D40-4F2B-A3F2-701076C69C81}" srcId="{622E4CD4-E606-4E3A-BD0C-3EC65A4568AC}" destId="{D51D2B10-0EBD-4DB6-BE99-2B6ED18E84A6}" srcOrd="2" destOrd="0" parTransId="{31B0F663-3A1A-471C-ACD1-DED5978D6154}" sibTransId="{6D74244F-20D9-4C87-9784-C6067A5CFFD0}"/>
    <dgm:cxn modelId="{DEA620B8-42CA-469A-BFE8-EA2F2AC87A46}" type="presOf" srcId="{622E4CD4-E606-4E3A-BD0C-3EC65A4568AC}" destId="{C54E13C6-39E0-4362-AEDA-CF0C908C7BBD}" srcOrd="0" destOrd="0" presId="urn:microsoft.com/office/officeart/2008/layout/HorizontalMultiLevelHierarchy"/>
    <dgm:cxn modelId="{9E16B9A7-8AD3-4F4C-80CA-400F3E49C389}" srcId="{622E4CD4-E606-4E3A-BD0C-3EC65A4568AC}" destId="{DBDFCC0E-06EE-4591-BCBC-6E0426862AF6}" srcOrd="1" destOrd="0" parTransId="{143A7D0C-FBC7-4CF5-A769-6038B908B054}" sibTransId="{871699E5-00B9-432A-ADDF-8D7327138C93}"/>
    <dgm:cxn modelId="{6F227C98-84F8-4726-BA24-6E3579239C22}" type="presParOf" srcId="{42FA966E-2E13-4105-AD00-E39281C61751}" destId="{2250E97B-5683-422E-9106-826F335CC5E4}" srcOrd="0" destOrd="0" presId="urn:microsoft.com/office/officeart/2008/layout/HorizontalMultiLevelHierarchy"/>
    <dgm:cxn modelId="{1BC7B424-B3AF-48CB-905A-08C3034BCF19}" type="presParOf" srcId="{2250E97B-5683-422E-9106-826F335CC5E4}" destId="{C54E13C6-39E0-4362-AEDA-CF0C908C7BBD}" srcOrd="0" destOrd="0" presId="urn:microsoft.com/office/officeart/2008/layout/HorizontalMultiLevelHierarchy"/>
    <dgm:cxn modelId="{6B415BAD-B45D-441B-9EF4-1D649B035BC2}" type="presParOf" srcId="{2250E97B-5683-422E-9106-826F335CC5E4}" destId="{CE6E8FCF-F013-4862-B34A-B2B2A757219A}" srcOrd="1" destOrd="0" presId="urn:microsoft.com/office/officeart/2008/layout/HorizontalMultiLevelHierarchy"/>
    <dgm:cxn modelId="{30BF4F07-435E-401B-9235-5C2FD7BA0CB7}" type="presParOf" srcId="{CE6E8FCF-F013-4862-B34A-B2B2A757219A}" destId="{9A555ADD-CF8D-4137-AC27-40B833E36E4D}" srcOrd="0" destOrd="0" presId="urn:microsoft.com/office/officeart/2008/layout/HorizontalMultiLevelHierarchy"/>
    <dgm:cxn modelId="{920E0256-B663-480F-98FF-2763338B3196}" type="presParOf" srcId="{9A555ADD-CF8D-4137-AC27-40B833E36E4D}" destId="{90E41D61-4EB5-4763-BA51-7EEEEA370A8E}" srcOrd="0" destOrd="0" presId="urn:microsoft.com/office/officeart/2008/layout/HorizontalMultiLevelHierarchy"/>
    <dgm:cxn modelId="{42DF9549-4F16-4AC1-8830-78333CC1E6A1}" type="presParOf" srcId="{CE6E8FCF-F013-4862-B34A-B2B2A757219A}" destId="{183BB295-2FD4-4760-A31C-32AC4F91A876}" srcOrd="1" destOrd="0" presId="urn:microsoft.com/office/officeart/2008/layout/HorizontalMultiLevelHierarchy"/>
    <dgm:cxn modelId="{A50C5DC5-4222-4751-A1BE-BF8558622E58}" type="presParOf" srcId="{183BB295-2FD4-4760-A31C-32AC4F91A876}" destId="{8250B055-C2C7-453A-AE2F-FC55D68F1102}" srcOrd="0" destOrd="0" presId="urn:microsoft.com/office/officeart/2008/layout/HorizontalMultiLevelHierarchy"/>
    <dgm:cxn modelId="{3B601873-7195-4BBC-934F-30B37A8D860B}" type="presParOf" srcId="{183BB295-2FD4-4760-A31C-32AC4F91A876}" destId="{DC780C5C-7C94-47CE-A228-C87ADA8DC6A1}" srcOrd="1" destOrd="0" presId="urn:microsoft.com/office/officeart/2008/layout/HorizontalMultiLevelHierarchy"/>
    <dgm:cxn modelId="{1BC8B568-85F4-459A-BF8E-BC340C60572E}" type="presParOf" srcId="{CE6E8FCF-F013-4862-B34A-B2B2A757219A}" destId="{70C9ADA7-D864-4732-97AF-61765DC55477}" srcOrd="2" destOrd="0" presId="urn:microsoft.com/office/officeart/2008/layout/HorizontalMultiLevelHierarchy"/>
    <dgm:cxn modelId="{FB78AAD4-1E19-4966-AD07-F1837165AAF8}" type="presParOf" srcId="{70C9ADA7-D864-4732-97AF-61765DC55477}" destId="{A917A0DE-785A-4FA8-996D-BE6F2B15716C}" srcOrd="0" destOrd="0" presId="urn:microsoft.com/office/officeart/2008/layout/HorizontalMultiLevelHierarchy"/>
    <dgm:cxn modelId="{B45D091D-8AED-4A1D-8C5B-33F16165EF49}" type="presParOf" srcId="{CE6E8FCF-F013-4862-B34A-B2B2A757219A}" destId="{50D95437-FB43-4A42-9748-9192EC919F7B}" srcOrd="3" destOrd="0" presId="urn:microsoft.com/office/officeart/2008/layout/HorizontalMultiLevelHierarchy"/>
    <dgm:cxn modelId="{30D130B1-BB75-440A-BD69-1087ED9D678A}" type="presParOf" srcId="{50D95437-FB43-4A42-9748-9192EC919F7B}" destId="{5DEFD683-ECFA-4D5E-9FAF-E7BC2ECECCAF}" srcOrd="0" destOrd="0" presId="urn:microsoft.com/office/officeart/2008/layout/HorizontalMultiLevelHierarchy"/>
    <dgm:cxn modelId="{4DF510CF-99D9-48D4-9A8D-2BD5280DA30D}" type="presParOf" srcId="{50D95437-FB43-4A42-9748-9192EC919F7B}" destId="{31BF06B4-16B4-467D-B9A5-C4699D04C52C}" srcOrd="1" destOrd="0" presId="urn:microsoft.com/office/officeart/2008/layout/HorizontalMultiLevelHierarchy"/>
    <dgm:cxn modelId="{F6E75126-5B54-4FAA-9AA2-39628F044EED}" type="presParOf" srcId="{CE6E8FCF-F013-4862-B34A-B2B2A757219A}" destId="{AAFFEF9A-EC6D-4D73-92BC-212721F54203}" srcOrd="4" destOrd="0" presId="urn:microsoft.com/office/officeart/2008/layout/HorizontalMultiLevelHierarchy"/>
    <dgm:cxn modelId="{4D483B4A-691D-4CF9-9D6B-98AFC3A8C786}" type="presParOf" srcId="{AAFFEF9A-EC6D-4D73-92BC-212721F54203}" destId="{AF0AF5EC-37C1-4F5F-8352-67ADC56017EC}" srcOrd="0" destOrd="0" presId="urn:microsoft.com/office/officeart/2008/layout/HorizontalMultiLevelHierarchy"/>
    <dgm:cxn modelId="{701ABE5A-37E8-4CF6-B62F-BC720E517519}" type="presParOf" srcId="{CE6E8FCF-F013-4862-B34A-B2B2A757219A}" destId="{A8632FBE-6D28-41BD-89D8-E7C9268C91D8}" srcOrd="5" destOrd="0" presId="urn:microsoft.com/office/officeart/2008/layout/HorizontalMultiLevelHierarchy"/>
    <dgm:cxn modelId="{B3A088EC-CC50-402C-83B4-7DAA4CC8D3CB}" type="presParOf" srcId="{A8632FBE-6D28-41BD-89D8-E7C9268C91D8}" destId="{8F643898-5890-4B56-9FBB-1A1B73F04D7A}" srcOrd="0" destOrd="0" presId="urn:microsoft.com/office/officeart/2008/layout/HorizontalMultiLevelHierarchy"/>
    <dgm:cxn modelId="{573E6E24-FFD0-4805-9478-3299ABD52535}" type="presParOf" srcId="{A8632FBE-6D28-41BD-89D8-E7C9268C91D8}" destId="{69A29579-5324-44C8-9105-257C24CA18F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FEF9A-EC6D-4D73-92BC-212721F54203}">
      <dsp:nvSpPr>
        <dsp:cNvPr id="0" name=""/>
        <dsp:cNvSpPr/>
      </dsp:nvSpPr>
      <dsp:spPr>
        <a:xfrm>
          <a:off x="621822" y="1475635"/>
          <a:ext cx="232686" cy="826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43" y="0"/>
              </a:lnTo>
              <a:lnTo>
                <a:pt x="116343" y="826023"/>
              </a:lnTo>
              <a:lnTo>
                <a:pt x="232686" y="82602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716711" y="1867193"/>
        <a:ext cx="42908" cy="42908"/>
      </dsp:txXfrm>
    </dsp:sp>
    <dsp:sp modelId="{70C9ADA7-D864-4732-97AF-61765DC55477}">
      <dsp:nvSpPr>
        <dsp:cNvPr id="0" name=""/>
        <dsp:cNvSpPr/>
      </dsp:nvSpPr>
      <dsp:spPr>
        <a:xfrm>
          <a:off x="621822" y="1423624"/>
          <a:ext cx="24227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2011"/>
              </a:moveTo>
              <a:lnTo>
                <a:pt x="121135" y="52011"/>
              </a:lnTo>
              <a:lnTo>
                <a:pt x="121135" y="45720"/>
              </a:lnTo>
              <a:lnTo>
                <a:pt x="242270" y="4572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736898" y="1463285"/>
        <a:ext cx="12117" cy="12117"/>
      </dsp:txXfrm>
    </dsp:sp>
    <dsp:sp modelId="{9A555ADD-CF8D-4137-AC27-40B833E36E4D}">
      <dsp:nvSpPr>
        <dsp:cNvPr id="0" name=""/>
        <dsp:cNvSpPr/>
      </dsp:nvSpPr>
      <dsp:spPr>
        <a:xfrm>
          <a:off x="621822" y="766988"/>
          <a:ext cx="218393" cy="708647"/>
        </a:xfrm>
        <a:custGeom>
          <a:avLst/>
          <a:gdLst/>
          <a:ahLst/>
          <a:cxnLst/>
          <a:rect l="0" t="0" r="0" b="0"/>
          <a:pathLst>
            <a:path>
              <a:moveTo>
                <a:pt x="0" y="708647"/>
              </a:moveTo>
              <a:lnTo>
                <a:pt x="109196" y="708647"/>
              </a:lnTo>
              <a:lnTo>
                <a:pt x="109196" y="0"/>
              </a:lnTo>
              <a:lnTo>
                <a:pt x="21839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712480" y="1102773"/>
        <a:ext cx="37076" cy="37076"/>
      </dsp:txXfrm>
    </dsp:sp>
    <dsp:sp modelId="{C54E13C6-39E0-4362-AEDA-CF0C908C7BBD}">
      <dsp:nvSpPr>
        <dsp:cNvPr id="0" name=""/>
        <dsp:cNvSpPr/>
      </dsp:nvSpPr>
      <dsp:spPr>
        <a:xfrm>
          <a:off x="-666" y="1184516"/>
          <a:ext cx="662739" cy="582237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SES</a:t>
          </a:r>
          <a:endParaRPr lang="pt-BR" sz="1600" kern="1200" dirty="0"/>
        </a:p>
      </dsp:txBody>
      <dsp:txXfrm>
        <a:off x="-666" y="1184516"/>
        <a:ext cx="662739" cy="582237"/>
      </dsp:txXfrm>
    </dsp:sp>
    <dsp:sp modelId="{8250B055-C2C7-453A-AE2F-FC55D68F1102}">
      <dsp:nvSpPr>
        <dsp:cNvPr id="0" name=""/>
        <dsp:cNvSpPr/>
      </dsp:nvSpPr>
      <dsp:spPr>
        <a:xfrm>
          <a:off x="840215" y="504513"/>
          <a:ext cx="3160312" cy="524950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Capacitações e treinamentos</a:t>
          </a:r>
          <a:endParaRPr lang="pt-BR" sz="1900" kern="1200" dirty="0"/>
        </a:p>
      </dsp:txBody>
      <dsp:txXfrm>
        <a:off x="840215" y="504513"/>
        <a:ext cx="3160312" cy="524950"/>
      </dsp:txXfrm>
    </dsp:sp>
    <dsp:sp modelId="{5DEFD683-ECFA-4D5E-9FAF-E7BC2ECECCAF}">
      <dsp:nvSpPr>
        <dsp:cNvPr id="0" name=""/>
        <dsp:cNvSpPr/>
      </dsp:nvSpPr>
      <dsp:spPr>
        <a:xfrm>
          <a:off x="864093" y="1099208"/>
          <a:ext cx="3084912" cy="740270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Assessorias e </a:t>
          </a:r>
          <a:r>
            <a:rPr lang="pt-BR" sz="18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orientações</a:t>
          </a:r>
          <a:endParaRPr lang="pt-BR" sz="18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sp:txBody>
      <dsp:txXfrm>
        <a:off x="864093" y="1099208"/>
        <a:ext cx="3084912" cy="740270"/>
      </dsp:txXfrm>
    </dsp:sp>
    <dsp:sp modelId="{8F643898-5890-4B56-9FBB-1A1B73F04D7A}">
      <dsp:nvSpPr>
        <dsp:cNvPr id="0" name=""/>
        <dsp:cNvSpPr/>
      </dsp:nvSpPr>
      <dsp:spPr>
        <a:xfrm>
          <a:off x="854508" y="2011003"/>
          <a:ext cx="3146019" cy="581311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Realização de parcerias</a:t>
          </a:r>
          <a:endParaRPr lang="pt-BR" sz="1900" kern="1200" dirty="0"/>
        </a:p>
      </dsp:txBody>
      <dsp:txXfrm>
        <a:off x="854508" y="2011003"/>
        <a:ext cx="3146019" cy="581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FEF9A-EC6D-4D73-92BC-212721F54203}">
      <dsp:nvSpPr>
        <dsp:cNvPr id="0" name=""/>
        <dsp:cNvSpPr/>
      </dsp:nvSpPr>
      <dsp:spPr>
        <a:xfrm>
          <a:off x="646443" y="1362416"/>
          <a:ext cx="134749" cy="936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374" y="0"/>
              </a:lnTo>
              <a:lnTo>
                <a:pt x="67374" y="936202"/>
              </a:lnTo>
              <a:lnTo>
                <a:pt x="134749" y="93620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690171" y="1806871"/>
        <a:ext cx="47292" cy="47292"/>
      </dsp:txXfrm>
    </dsp:sp>
    <dsp:sp modelId="{70C9ADA7-D864-4732-97AF-61765DC55477}">
      <dsp:nvSpPr>
        <dsp:cNvPr id="0" name=""/>
        <dsp:cNvSpPr/>
      </dsp:nvSpPr>
      <dsp:spPr>
        <a:xfrm>
          <a:off x="646443" y="1316696"/>
          <a:ext cx="1632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1649" y="45720"/>
              </a:lnTo>
              <a:lnTo>
                <a:pt x="81649" y="51446"/>
              </a:lnTo>
              <a:lnTo>
                <a:pt x="163299" y="514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724007" y="1358331"/>
        <a:ext cx="8169" cy="8169"/>
      </dsp:txXfrm>
    </dsp:sp>
    <dsp:sp modelId="{9A555ADD-CF8D-4137-AC27-40B833E36E4D}">
      <dsp:nvSpPr>
        <dsp:cNvPr id="0" name=""/>
        <dsp:cNvSpPr/>
      </dsp:nvSpPr>
      <dsp:spPr>
        <a:xfrm>
          <a:off x="646443" y="491179"/>
          <a:ext cx="140212" cy="871237"/>
        </a:xfrm>
        <a:custGeom>
          <a:avLst/>
          <a:gdLst/>
          <a:ahLst/>
          <a:cxnLst/>
          <a:rect l="0" t="0" r="0" b="0"/>
          <a:pathLst>
            <a:path>
              <a:moveTo>
                <a:pt x="0" y="871237"/>
              </a:moveTo>
              <a:lnTo>
                <a:pt x="70106" y="871237"/>
              </a:lnTo>
              <a:lnTo>
                <a:pt x="70106" y="0"/>
              </a:lnTo>
              <a:lnTo>
                <a:pt x="140212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694488" y="904736"/>
        <a:ext cx="44122" cy="44122"/>
      </dsp:txXfrm>
    </dsp:sp>
    <dsp:sp modelId="{C54E13C6-39E0-4362-AEDA-CF0C908C7BBD}">
      <dsp:nvSpPr>
        <dsp:cNvPr id="0" name=""/>
        <dsp:cNvSpPr/>
      </dsp:nvSpPr>
      <dsp:spPr>
        <a:xfrm>
          <a:off x="-1381" y="1041056"/>
          <a:ext cx="652928" cy="642720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SMS</a:t>
          </a:r>
          <a:endParaRPr lang="pt-BR" sz="1600" kern="1200" dirty="0"/>
        </a:p>
      </dsp:txBody>
      <dsp:txXfrm>
        <a:off x="-1381" y="1041056"/>
        <a:ext cx="652928" cy="642720"/>
      </dsp:txXfrm>
    </dsp:sp>
    <dsp:sp modelId="{8250B055-C2C7-453A-AE2F-FC55D68F1102}">
      <dsp:nvSpPr>
        <dsp:cNvPr id="0" name=""/>
        <dsp:cNvSpPr/>
      </dsp:nvSpPr>
      <dsp:spPr>
        <a:xfrm rot="10800000" flipV="1">
          <a:off x="786655" y="0"/>
          <a:ext cx="3813017" cy="982358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Realizar a investigação de </a:t>
          </a:r>
          <a:r>
            <a:rPr lang="pt-BR" sz="1800" b="1" u="sng" kern="1200" dirty="0" smtClean="0"/>
            <a:t>toda</a:t>
          </a:r>
          <a:r>
            <a:rPr lang="pt-BR" sz="1800" kern="1200" dirty="0" smtClean="0"/>
            <a:t> epizootia suspeita</a:t>
          </a:r>
          <a:endParaRPr lang="pt-BR" sz="1800" kern="1200" dirty="0"/>
        </a:p>
      </dsp:txBody>
      <dsp:txXfrm rot="-10800000">
        <a:off x="786655" y="0"/>
        <a:ext cx="3813017" cy="982358"/>
      </dsp:txXfrm>
    </dsp:sp>
    <dsp:sp modelId="{5DEFD683-ECFA-4D5E-9FAF-E7BC2ECECCAF}">
      <dsp:nvSpPr>
        <dsp:cNvPr id="0" name=""/>
        <dsp:cNvSpPr/>
      </dsp:nvSpPr>
      <dsp:spPr>
        <a:xfrm>
          <a:off x="809742" y="1049623"/>
          <a:ext cx="3819627" cy="637040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Fornecimento de </a:t>
          </a:r>
          <a:r>
            <a:rPr lang="pt-BR" sz="1800" kern="1200" dirty="0" err="1" smtClean="0"/>
            <a:t>EPI´</a:t>
          </a:r>
          <a:r>
            <a:rPr lang="pt-BR" sz="1800" kern="1200" dirty="0" smtClean="0"/>
            <a:t>s</a:t>
          </a:r>
          <a:endParaRPr lang="pt-BR" sz="1800" kern="1200" dirty="0"/>
        </a:p>
      </dsp:txBody>
      <dsp:txXfrm>
        <a:off x="809742" y="1049623"/>
        <a:ext cx="3819627" cy="637040"/>
      </dsp:txXfrm>
    </dsp:sp>
    <dsp:sp modelId="{8F643898-5890-4B56-9FBB-1A1B73F04D7A}">
      <dsp:nvSpPr>
        <dsp:cNvPr id="0" name=""/>
        <dsp:cNvSpPr/>
      </dsp:nvSpPr>
      <dsp:spPr>
        <a:xfrm>
          <a:off x="781193" y="1714123"/>
          <a:ext cx="3863416" cy="1168992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Execução da logística para realização das necropsias ou coletas de amostras de PNH (apoio técnico, deslocamento ao local da epizootia e transporte)</a:t>
          </a:r>
          <a:endParaRPr lang="pt-BR" sz="1800" kern="1200" dirty="0"/>
        </a:p>
      </dsp:txBody>
      <dsp:txXfrm>
        <a:off x="781193" y="1714123"/>
        <a:ext cx="3863416" cy="1168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18" name="Imagem 3"/>
          <p:cNvPicPr>
            <a:picLocks noChangeAspect="1" noChangeArrowheads="1"/>
          </p:cNvPicPr>
          <p:nvPr userDrawn="1"/>
        </p:nvPicPr>
        <p:blipFill>
          <a:blip r:embed="rId2"/>
          <a:srcRect l="34702" t="29068" r="19341"/>
          <a:stretch>
            <a:fillRect/>
          </a:stretch>
        </p:blipFill>
        <p:spPr bwMode="auto">
          <a:xfrm>
            <a:off x="5069702" y="5843565"/>
            <a:ext cx="4074298" cy="10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427707"/>
            <a:ext cx="7127428" cy="1394075"/>
          </a:xfrm>
        </p:spPr>
        <p:txBody>
          <a:bodyPr/>
          <a:lstStyle/>
          <a:p>
            <a:r>
              <a:rPr kumimoji="0" lang="pt-BR" dirty="0" smtClean="0"/>
              <a:t>Clique para editar 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772816"/>
            <a:ext cx="8928992" cy="4968552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pt-BR" dirty="0" smtClean="0"/>
              <a:t>Clique para editar 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grpSp>
        <p:nvGrpSpPr>
          <p:cNvPr id="4" name="Grupo 6"/>
          <p:cNvGrpSpPr/>
          <p:nvPr userDrawn="1"/>
        </p:nvGrpSpPr>
        <p:grpSpPr>
          <a:xfrm>
            <a:off x="7429520" y="5786454"/>
            <a:ext cx="1714480" cy="1071570"/>
            <a:chOff x="7429520" y="5643578"/>
            <a:chExt cx="1714480" cy="1071570"/>
          </a:xfrm>
        </p:grpSpPr>
        <p:pic>
          <p:nvPicPr>
            <p:cNvPr id="6" name="Imagem 3"/>
            <p:cNvPicPr>
              <a:picLocks noChangeAspect="1" noChangeArrowheads="1"/>
            </p:cNvPicPr>
            <p:nvPr userDrawn="1"/>
          </p:nvPicPr>
          <p:blipFill>
            <a:blip r:embed="rId2"/>
            <a:srcRect l="34702" t="29068" r="50393" b="9337"/>
            <a:stretch>
              <a:fillRect/>
            </a:stretch>
          </p:blipFill>
          <p:spPr bwMode="auto">
            <a:xfrm>
              <a:off x="7858132" y="6143668"/>
              <a:ext cx="857256" cy="57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Imagem 3"/>
            <p:cNvPicPr>
              <a:picLocks noChangeAspect="1" noChangeArrowheads="1"/>
            </p:cNvPicPr>
            <p:nvPr userDrawn="1"/>
          </p:nvPicPr>
          <p:blipFill>
            <a:blip r:embed="rId2"/>
            <a:srcRect l="50849" t="29068" r="19341"/>
            <a:stretch>
              <a:fillRect/>
            </a:stretch>
          </p:blipFill>
          <p:spPr bwMode="auto">
            <a:xfrm>
              <a:off x="7429520" y="5643578"/>
              <a:ext cx="1714480" cy="658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E03CEF-8463-410C-9287-84D557CC9E46}" type="datetimeFigureOut">
              <a:rPr lang="pt-BR" smtClean="0"/>
              <a:pPr/>
              <a:t>04/12/2017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67251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Esclarecimentos sobre a parceria com a ADAPEC para apoio na vigilância de epizootias em macacos</a:t>
            </a:r>
            <a:endParaRPr lang="pt-BR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428596" y="4143380"/>
            <a:ext cx="4953000" cy="1752600"/>
          </a:xfrm>
        </p:spPr>
        <p:txBody>
          <a:bodyPr>
            <a:normAutofit lnSpcReduction="10000"/>
          </a:bodyPr>
          <a:lstStyle/>
          <a:p>
            <a:r>
              <a:rPr lang="pt-BR" sz="2800" b="1" dirty="0" smtClean="0"/>
              <a:t>Gerência das Arboviroses</a:t>
            </a:r>
          </a:p>
          <a:p>
            <a:endParaRPr lang="pt-BR" sz="2800" b="1" dirty="0" smtClean="0"/>
          </a:p>
          <a:p>
            <a:endParaRPr lang="pt-BR" sz="2800" b="1" dirty="0"/>
          </a:p>
          <a:p>
            <a:r>
              <a:rPr lang="pt-BR" sz="2000" b="1" dirty="0" smtClean="0"/>
              <a:t>Dezembro de 2017</a:t>
            </a:r>
          </a:p>
          <a:p>
            <a:endParaRPr lang="pt-BR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01122" cy="1214446"/>
          </a:xfrm>
        </p:spPr>
        <p:txBody>
          <a:bodyPr>
            <a:normAutofit/>
          </a:bodyPr>
          <a:lstStyle/>
          <a:p>
            <a:pPr algn="ctr"/>
            <a:r>
              <a:rPr lang="pt-BR" sz="2500" dirty="0" smtClean="0">
                <a:solidFill>
                  <a:schemeClr val="accent5">
                    <a:lumMod val="75000"/>
                  </a:schemeClr>
                </a:solidFill>
              </a:rPr>
              <a:t>Esse apoio </a:t>
            </a:r>
            <a:r>
              <a:rPr lang="pt-BR" sz="2500" b="1" u="sng" dirty="0" smtClean="0">
                <a:solidFill>
                  <a:schemeClr val="accent5">
                    <a:lumMod val="75000"/>
                  </a:schemeClr>
                </a:solidFill>
              </a:rPr>
              <a:t>SOMENTE</a:t>
            </a:r>
            <a:r>
              <a:rPr lang="pt-BR" sz="2500" dirty="0" smtClean="0">
                <a:solidFill>
                  <a:schemeClr val="accent5">
                    <a:lumMod val="75000"/>
                  </a:schemeClr>
                </a:solidFill>
              </a:rPr>
              <a:t> estará disponível nas seguintes situações:</a:t>
            </a:r>
            <a:endParaRPr lang="pt-BR" sz="25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ço Reservado para Conteúdo 3"/>
          <p:cNvSpPr txBox="1">
            <a:spLocks noGrp="1"/>
          </p:cNvSpPr>
          <p:nvPr>
            <p:ph idx="1"/>
          </p:nvPr>
        </p:nvSpPr>
        <p:spPr>
          <a:xfrm>
            <a:off x="107504" y="1643050"/>
            <a:ext cx="8856984" cy="397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>
              <a:spcBef>
                <a:spcPts val="300"/>
              </a:spcBef>
              <a:buClr>
                <a:schemeClr val="accent3"/>
              </a:buClr>
              <a:buNone/>
            </a:pPr>
            <a:r>
              <a:rPr lang="pt-BR" sz="2400" dirty="0" smtClean="0">
                <a:latin typeface="+mj-lt"/>
              </a:rPr>
              <a:t> 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ü"/>
            </a:pPr>
            <a:r>
              <a:rPr lang="pt-BR" sz="2400" dirty="0" smtClean="0">
                <a:latin typeface="+mj-lt"/>
              </a:rPr>
              <a:t> Aos municípios que  não tenham profissionais treinados para realizações de coletas de amostras em PNH (macacos); 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ü"/>
            </a:pPr>
            <a:r>
              <a:rPr lang="pt-BR" sz="2400" dirty="0" smtClean="0"/>
              <a:t>Ocorrerá</a:t>
            </a:r>
            <a:r>
              <a:rPr lang="pt-BR" sz="2400" dirty="0" smtClean="0">
                <a:latin typeface="+mj-lt"/>
              </a:rPr>
              <a:t>, </a:t>
            </a:r>
            <a:r>
              <a:rPr lang="pt-BR" sz="2400" b="1" dirty="0" smtClean="0">
                <a:latin typeface="+mj-lt"/>
              </a:rPr>
              <a:t>apenas</a:t>
            </a:r>
            <a:r>
              <a:rPr lang="pt-BR" sz="2400" dirty="0" smtClean="0">
                <a:latin typeface="+mj-lt"/>
              </a:rPr>
              <a:t> </a:t>
            </a:r>
            <a:r>
              <a:rPr lang="pt-BR" sz="2400" b="1" dirty="0" smtClean="0">
                <a:latin typeface="+mj-lt"/>
              </a:rPr>
              <a:t>e unicamente, </a:t>
            </a:r>
            <a:r>
              <a:rPr lang="pt-BR" sz="2400" dirty="0" smtClean="0">
                <a:latin typeface="+mj-lt"/>
              </a:rPr>
              <a:t>para realizações das </a:t>
            </a:r>
            <a:r>
              <a:rPr lang="pt-BR" sz="2400" dirty="0" err="1" smtClean="0">
                <a:latin typeface="+mj-lt"/>
              </a:rPr>
              <a:t>necrópsias</a:t>
            </a:r>
            <a:r>
              <a:rPr lang="pt-BR" sz="2400" dirty="0" smtClean="0">
                <a:latin typeface="+mj-lt"/>
              </a:rPr>
              <a:t> ou coletas de amostras de PNH (macacos); 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ü"/>
            </a:pPr>
            <a:r>
              <a:rPr lang="pt-BR" sz="2400" dirty="0" smtClean="0">
                <a:latin typeface="+mj-lt"/>
              </a:rPr>
              <a:t>  </a:t>
            </a:r>
            <a:r>
              <a:rPr lang="pt-BR" sz="2400" dirty="0" smtClean="0"/>
              <a:t>Epizootia</a:t>
            </a:r>
            <a:r>
              <a:rPr lang="pt-BR" sz="2400" dirty="0" smtClean="0">
                <a:latin typeface="+mj-lt"/>
              </a:rPr>
              <a:t>  dentro dos limites da possibilidade do </a:t>
            </a:r>
            <a:r>
              <a:rPr lang="pt-BR" sz="2400" dirty="0" err="1" smtClean="0">
                <a:latin typeface="+mj-lt"/>
              </a:rPr>
              <a:t>orgão</a:t>
            </a:r>
            <a:r>
              <a:rPr lang="pt-BR" sz="2400" dirty="0" smtClean="0">
                <a:latin typeface="+mj-lt"/>
              </a:rPr>
              <a:t> apoiador;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ü"/>
            </a:pPr>
            <a:endParaRPr lang="pt-BR" sz="2400" dirty="0"/>
          </a:p>
          <a:p>
            <a:pPr marL="109728" indent="0">
              <a:spcBef>
                <a:spcPts val="300"/>
              </a:spcBef>
              <a:buClr>
                <a:schemeClr val="accent3"/>
              </a:buClr>
              <a:buNone/>
            </a:pPr>
            <a:r>
              <a:rPr lang="pt-BR" sz="2400" b="1" dirty="0" smtClean="0">
                <a:latin typeface="+mj-lt"/>
              </a:rPr>
              <a:t>OBS.: </a:t>
            </a:r>
            <a:r>
              <a:rPr lang="pt-BR" sz="2400" dirty="0" smtClean="0">
                <a:latin typeface="+mj-lt"/>
              </a:rPr>
              <a:t>Este apoio </a:t>
            </a:r>
            <a:r>
              <a:rPr lang="pt-BR" sz="2400" b="1" dirty="0" smtClean="0">
                <a:latin typeface="+mj-lt"/>
              </a:rPr>
              <a:t>NÃO </a:t>
            </a:r>
            <a:r>
              <a:rPr lang="pt-BR" sz="2400" dirty="0" smtClean="0">
                <a:latin typeface="+mj-lt"/>
              </a:rPr>
              <a:t>retira a responsabilidade da SMS de contratar profissionais para atuarem na vigilância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4" y="1428736"/>
            <a:ext cx="7315192" cy="1041397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Obrigada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500034" y="4786322"/>
            <a:ext cx="336983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Amarela.febre@gmail.com</a:t>
            </a:r>
          </a:p>
          <a:p>
            <a:endParaRPr lang="pt-BR" b="1" dirty="0" smtClean="0"/>
          </a:p>
          <a:p>
            <a:r>
              <a:rPr lang="pt-BR" b="1" dirty="0" smtClean="0"/>
              <a:t>Fones: 3218-4882</a:t>
            </a:r>
          </a:p>
          <a:p>
            <a:pPr indent="847725"/>
            <a:r>
              <a:rPr lang="pt-BR" b="1" dirty="0" smtClean="0"/>
              <a:t>3218-3210 </a:t>
            </a:r>
          </a:p>
          <a:p>
            <a:pPr indent="847725"/>
            <a:r>
              <a:rPr lang="pt-BR" b="1" dirty="0" smtClean="0"/>
              <a:t>3218-3374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714356"/>
            <a:ext cx="8393586" cy="1571636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</a:rPr>
              <a:t>Definição de caso suspeito de Epizootia</a:t>
            </a: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" name="Seta para baixo 3"/>
          <p:cNvSpPr/>
          <p:nvPr/>
        </p:nvSpPr>
        <p:spPr>
          <a:xfrm>
            <a:off x="4071934" y="1785926"/>
            <a:ext cx="71438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1561" y="2909262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>
                <a:latin typeface="+mj-lt"/>
              </a:rPr>
              <a:t>Todo primata não humano de qualquer espécie encontrado morto (incluindo ossadas) ou  doente em qualquer local do território nacional.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427707"/>
            <a:ext cx="8215370" cy="1286781"/>
          </a:xfrm>
        </p:spPr>
        <p:txBody>
          <a:bodyPr>
            <a:normAutofit/>
          </a:bodyPr>
          <a:lstStyle/>
          <a:p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</a:rPr>
              <a:t>O sistema de vigilância de epizootias em primatas tem como objetivos</a:t>
            </a:r>
            <a:endParaRPr lang="pt-B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785926"/>
            <a:ext cx="8928992" cy="4955442"/>
          </a:xfrm>
        </p:spPr>
        <p:txBody>
          <a:bodyPr/>
          <a:lstStyle/>
          <a:p>
            <a:pPr>
              <a:buNone/>
            </a:pPr>
            <a:endParaRPr lang="pt-BR" dirty="0" smtClean="0"/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Prevenir a ocorrência de casos humanos de febre amarela;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 Detectar precocemente a circulação do vírus;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Desencadear, oportunamente, medidas de prevenção e controle da febre amarela;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Evitar casos humanos e surtos de febre amarela</a:t>
            </a:r>
          </a:p>
          <a:p>
            <a:pPr>
              <a:buFont typeface="Wingdings" pitchFamily="2" charset="2"/>
              <a:buChar char="ü"/>
            </a:pPr>
            <a:endParaRPr lang="pt-BR" dirty="0" smtClean="0"/>
          </a:p>
          <a:p>
            <a:pPr>
              <a:buFont typeface="Wingdings" pitchFamily="2" charset="2"/>
              <a:buChar char="ü"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16" y="188640"/>
            <a:ext cx="8490374" cy="1668724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</a:rPr>
              <a:t>Situação epidemiológica da Febre Amarela no Tocantins</a:t>
            </a:r>
            <a:endParaRPr lang="pt-B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57224" y="2000241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+mj-lt"/>
              </a:rPr>
              <a:t>          Casos de FA notificados e confirmados (2007-2017)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2357430"/>
            <a:ext cx="92036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13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571479"/>
            <a:ext cx="7786742" cy="928695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</a:rPr>
              <a:t>Situação epidemiológica da Febre Amarela no Tocantins</a:t>
            </a:r>
            <a:endParaRPr lang="pt-B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539553" y="2996952"/>
            <a:ext cx="648071" cy="7200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28662" y="1571612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      </a:t>
            </a:r>
            <a:r>
              <a:rPr lang="pt-BR" sz="2000" dirty="0" smtClean="0">
                <a:latin typeface="+mj-lt"/>
              </a:rPr>
              <a:t>Epizootias notificadas e confirmadas 2007-2017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3163" y="1927224"/>
            <a:ext cx="7743719" cy="343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8577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6643734" cy="128588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00035" y="1500175"/>
            <a:ext cx="7643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BR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BR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00034" y="642919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Situação epidemiológica da Febre Amarela no Tocantins </a:t>
            </a:r>
          </a:p>
        </p:txBody>
      </p:sp>
      <p:pic>
        <p:nvPicPr>
          <p:cNvPr id="7" name="Picture 56" descr="S:\Dengue\#GTDengue\Febre Amarela\Epizootias 2017\FA_Estado_2017-Treinamento 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786214" cy="518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35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282" y="1714488"/>
          <a:ext cx="4373094" cy="4357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lanilha" r:id="rId3" imgW="4515585" imgH="4498884" progId="Excel.Sheet.12">
                  <p:embed/>
                </p:oleObj>
              </mc:Choice>
              <mc:Fallback>
                <p:oleObj name="Planilha" r:id="rId3" imgW="4515585" imgH="4498884" progId="Excel.Sheet.12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714488"/>
                        <a:ext cx="4373094" cy="43577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857224" y="500043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Relação do nº de veterinários  em algumas regiões de Saúde</a:t>
            </a:r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4629150" y="1785926"/>
          <a:ext cx="4514850" cy="2786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lanilha" r:id="rId5" imgW="4515585" imgH="2644090" progId="Excel.Sheet.12">
                  <p:embed/>
                </p:oleObj>
              </mc:Choice>
              <mc:Fallback>
                <p:oleObj name="Planilha" r:id="rId5" imgW="4515585" imgH="2644090" progId="Excel.Sheet.12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9150" y="1785926"/>
                        <a:ext cx="4514850" cy="27860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00105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800" dirty="0" smtClean="0">
                <a:solidFill>
                  <a:schemeClr val="accent5">
                    <a:lumMod val="75000"/>
                  </a:schemeClr>
                </a:solidFill>
              </a:rPr>
              <a:t>Responsabilidades das SMS e SES na Vigilância da Febre Amarela</a:t>
            </a:r>
            <a:endParaRPr lang="pt-B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545974944"/>
              </p:ext>
            </p:extLst>
          </p:nvPr>
        </p:nvGraphicFramePr>
        <p:xfrm>
          <a:off x="4932040" y="2714620"/>
          <a:ext cx="4000528" cy="3435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1862283309"/>
              </p:ext>
            </p:extLst>
          </p:nvPr>
        </p:nvGraphicFramePr>
        <p:xfrm>
          <a:off x="71406" y="2852936"/>
          <a:ext cx="464461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Elipse 7"/>
          <p:cNvSpPr/>
          <p:nvPr/>
        </p:nvSpPr>
        <p:spPr>
          <a:xfrm>
            <a:off x="928662" y="1714488"/>
            <a:ext cx="7286676" cy="10001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Fortalecimento do sistema de vigilância de Primatas- Febre Amarela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928670"/>
            <a:ext cx="9036496" cy="5572164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>
              <a:buNone/>
            </a:pPr>
            <a:r>
              <a:rPr lang="pt-BR" dirty="0" smtClean="0"/>
              <a:t>    </a:t>
            </a:r>
          </a:p>
          <a:p>
            <a:pPr>
              <a:buNone/>
            </a:pPr>
            <a:r>
              <a:rPr lang="pt-BR" dirty="0" smtClean="0"/>
              <a:t>                                   </a:t>
            </a:r>
            <a:endParaRPr lang="pt-BR" dirty="0"/>
          </a:p>
        </p:txBody>
      </p:sp>
      <p:sp>
        <p:nvSpPr>
          <p:cNvPr id="5" name="Elipse 4"/>
          <p:cNvSpPr/>
          <p:nvPr/>
        </p:nvSpPr>
        <p:spPr>
          <a:xfrm>
            <a:off x="539552" y="1302400"/>
            <a:ext cx="2714644" cy="10001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SES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1896080" y="2360277"/>
            <a:ext cx="794" cy="222085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/>
          <p:cNvSpPr/>
          <p:nvPr/>
        </p:nvSpPr>
        <p:spPr>
          <a:xfrm>
            <a:off x="5724128" y="1268760"/>
            <a:ext cx="2786082" cy="10001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ADAPEC</a:t>
            </a:r>
            <a:endParaRPr lang="pt-BR" dirty="0"/>
          </a:p>
        </p:txBody>
      </p:sp>
      <p:cxnSp>
        <p:nvCxnSpPr>
          <p:cNvPr id="10" name="Conector de seta reta 9"/>
          <p:cNvCxnSpPr/>
          <p:nvPr/>
        </p:nvCxnSpPr>
        <p:spPr>
          <a:xfrm>
            <a:off x="7117169" y="2369129"/>
            <a:ext cx="0" cy="2297472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539552" y="4889581"/>
            <a:ext cx="3143272" cy="13573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SMS- Notifica/Investiga e produz relatório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3236411" y="1753921"/>
            <a:ext cx="2478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sz="2400" dirty="0">
                <a:latin typeface="Arial" pitchFamily="34" charset="0"/>
                <a:cs typeface="Arial" pitchFamily="34" charset="0"/>
              </a:rPr>
              <a:t>PARCERIA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  (ACT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01122" cy="552694"/>
          </a:xfrm>
        </p:spPr>
        <p:txBody>
          <a:bodyPr>
            <a:normAutofit/>
          </a:bodyPr>
          <a:lstStyle/>
          <a:p>
            <a:pPr algn="ctr"/>
            <a:r>
              <a:rPr lang="pt-BR" sz="2500" dirty="0" smtClean="0">
                <a:solidFill>
                  <a:schemeClr val="accent5">
                    <a:lumMod val="75000"/>
                  </a:schemeClr>
                </a:solidFill>
              </a:rPr>
              <a:t>FLUXO</a:t>
            </a:r>
            <a:endParaRPr lang="pt-BR" sz="25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4" name="Conector de seta reta 3"/>
          <p:cNvCxnSpPr/>
          <p:nvPr/>
        </p:nvCxnSpPr>
        <p:spPr>
          <a:xfrm>
            <a:off x="3850210" y="1628800"/>
            <a:ext cx="1513878" cy="0"/>
          </a:xfrm>
          <a:prstGeom prst="straightConnector1">
            <a:avLst/>
          </a:prstGeom>
          <a:ln w="25400">
            <a:solidFill>
              <a:srgbClr val="0070C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ipse 14"/>
          <p:cNvSpPr/>
          <p:nvPr/>
        </p:nvSpPr>
        <p:spPr>
          <a:xfrm>
            <a:off x="5366938" y="4853479"/>
            <a:ext cx="3143272" cy="13573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SMS – Fornece apoio logístico e apoio técnico, encaminha amostras ao LACEN</a:t>
            </a:r>
            <a:endParaRPr lang="pt-BR" sz="1600" dirty="0"/>
          </a:p>
        </p:txBody>
      </p:sp>
      <p:sp>
        <p:nvSpPr>
          <p:cNvPr id="17" name="CaixaDeTexto 16"/>
          <p:cNvSpPr txBox="1"/>
          <p:nvPr/>
        </p:nvSpPr>
        <p:spPr>
          <a:xfrm rot="16200000">
            <a:off x="6067176" y="3209092"/>
            <a:ext cx="1219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latin typeface="+mj-lt"/>
              </a:rPr>
              <a:t>APOIO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7290634" y="2994645"/>
            <a:ext cx="17458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dirty="0"/>
              <a:t>Realização </a:t>
            </a:r>
            <a:r>
              <a:rPr lang="pt-BR" sz="1050" dirty="0" smtClean="0"/>
              <a:t>da </a:t>
            </a:r>
            <a:r>
              <a:rPr lang="pt-BR" sz="1050" dirty="0" err="1" smtClean="0"/>
              <a:t>necrópsia</a:t>
            </a:r>
            <a:r>
              <a:rPr lang="pt-BR" sz="1050" dirty="0" smtClean="0"/>
              <a:t> ou coletas de amostras </a:t>
            </a:r>
            <a:r>
              <a:rPr lang="pt-BR" sz="1050" dirty="0"/>
              <a:t>em </a:t>
            </a:r>
            <a:r>
              <a:rPr lang="pt-BR" sz="1050" dirty="0" smtClean="0"/>
              <a:t>MACACOS</a:t>
            </a:r>
          </a:p>
        </p:txBody>
      </p:sp>
      <p:sp>
        <p:nvSpPr>
          <p:cNvPr id="19" name="CaixaDeTexto 18"/>
          <p:cNvSpPr txBox="1"/>
          <p:nvPr/>
        </p:nvSpPr>
        <p:spPr>
          <a:xfrm rot="16200000">
            <a:off x="887730" y="3209092"/>
            <a:ext cx="1219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latin typeface="+mj-lt"/>
              </a:rPr>
              <a:t>APOIO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1979712" y="2994328"/>
            <a:ext cx="17458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dirty="0" smtClean="0"/>
              <a:t>Capacitações, assessorias técnicas e orientações</a:t>
            </a:r>
            <a:endParaRPr lang="pt-BR" sz="1050" dirty="0"/>
          </a:p>
        </p:txBody>
      </p:sp>
    </p:spTree>
    <p:extLst>
      <p:ext uri="{BB962C8B-B14F-4D97-AF65-F5344CB8AC3E}">
        <p14:creationId xmlns:p14="http://schemas.microsoft.com/office/powerpoint/2010/main" val="221444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Urbano">
  <a:themeElements>
    <a:clrScheme name="Áp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lnDef>
      <a:spPr>
        <a:ln w="25400">
          <a:solidFill>
            <a:srgbClr val="0070C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4781</TotalTime>
  <Words>338</Words>
  <Application>Microsoft Office PowerPoint</Application>
  <PresentationFormat>Apresentação na tela (4:3)</PresentationFormat>
  <Paragraphs>58</Paragraphs>
  <Slides>11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8" baseType="lpstr">
      <vt:lpstr>Arial</vt:lpstr>
      <vt:lpstr>Georgia</vt:lpstr>
      <vt:lpstr>Trebuchet MS</vt:lpstr>
      <vt:lpstr>Wingdings</vt:lpstr>
      <vt:lpstr>Wingdings 2</vt:lpstr>
      <vt:lpstr>1_Urbano</vt:lpstr>
      <vt:lpstr>Planilha</vt:lpstr>
      <vt:lpstr>Esclarecimentos sobre a parceria com a ADAPEC para apoio na vigilância de epizootias em macacos</vt:lpstr>
      <vt:lpstr>Definição de caso suspeito de Epizootia </vt:lpstr>
      <vt:lpstr>O sistema de vigilância de epizootias em primatas tem como objetivos</vt:lpstr>
      <vt:lpstr>Situação epidemiológica da Febre Amarela no Tocantins</vt:lpstr>
      <vt:lpstr>Situação epidemiológica da Febre Amarela no Tocantins</vt:lpstr>
      <vt:lpstr>  </vt:lpstr>
      <vt:lpstr>Apresentação do PowerPoint</vt:lpstr>
      <vt:lpstr>Responsabilidades das SMS e SES na Vigilância da Febre Amarela</vt:lpstr>
      <vt:lpstr>FLUXO</vt:lpstr>
      <vt:lpstr>Esse apoio SOMENTE estará disponível nas seguintes situações:</vt:lpstr>
      <vt:lpstr>Obrigada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Planilha de Monitoramento</dc:title>
  <dc:creator>fabio.gaiger</dc:creator>
  <cp:lastModifiedBy>Lanna Moraes Cavalcante</cp:lastModifiedBy>
  <cp:revision>352</cp:revision>
  <dcterms:created xsi:type="dcterms:W3CDTF">2017-02-15T17:49:47Z</dcterms:created>
  <dcterms:modified xsi:type="dcterms:W3CDTF">2017-12-04T20:36:05Z</dcterms:modified>
</cp:coreProperties>
</file>